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32" y="6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3D165-F6FA-4C96-BC50-3FAAD9A2C0FC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9786F-05DF-45F9-AFB0-2FDFAFB41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824" y="4175827"/>
            <a:ext cx="4183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930650" y="3752757"/>
            <a:ext cx="2286000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1500"/>
              </a:lnSpc>
            </a:pPr>
            <a:r>
              <a:rPr sz="1200" b="1" spc="-20" dirty="0">
                <a:latin typeface="Arial Narrow"/>
                <a:cs typeface="Arial Narrow"/>
              </a:rPr>
              <a:t>Р</a:t>
            </a:r>
            <a:r>
              <a:rPr sz="1200" b="1" spc="-5" dirty="0">
                <a:latin typeface="Arial Narrow"/>
                <a:cs typeface="Arial Narrow"/>
              </a:rPr>
              <a:t>а</a:t>
            </a:r>
            <a:r>
              <a:rPr sz="1200" b="1" spc="5" dirty="0">
                <a:latin typeface="Arial Narrow"/>
                <a:cs typeface="Arial Narrow"/>
              </a:rPr>
              <a:t>зм</a:t>
            </a:r>
            <a:r>
              <a:rPr sz="1200" b="1" dirty="0">
                <a:latin typeface="Arial Narrow"/>
                <a:cs typeface="Arial Narrow"/>
              </a:rPr>
              <a:t>ер </a:t>
            </a:r>
            <a:r>
              <a:rPr sz="1200" b="1" spc="5" dirty="0" err="1">
                <a:latin typeface="Arial Narrow"/>
                <a:cs typeface="Arial Narrow"/>
              </a:rPr>
              <a:t>в</a:t>
            </a:r>
            <a:r>
              <a:rPr sz="1200" b="1" spc="-5" dirty="0" err="1">
                <a:latin typeface="Arial Narrow"/>
                <a:cs typeface="Arial Narrow"/>
              </a:rPr>
              <a:t>ы</a:t>
            </a:r>
            <a:r>
              <a:rPr sz="1200" b="1" spc="5" dirty="0" err="1">
                <a:latin typeface="Arial Narrow"/>
                <a:cs typeface="Arial Narrow"/>
              </a:rPr>
              <a:t>пл</a:t>
            </a:r>
            <a:r>
              <a:rPr sz="1200" b="1" spc="-10" dirty="0" err="1">
                <a:latin typeface="Arial Narrow"/>
                <a:cs typeface="Arial Narrow"/>
              </a:rPr>
              <a:t>а</a:t>
            </a:r>
            <a:r>
              <a:rPr sz="1200" b="1" spc="5" dirty="0" err="1">
                <a:latin typeface="Arial Narrow"/>
                <a:cs typeface="Arial Narrow"/>
              </a:rPr>
              <a:t>т</a:t>
            </a:r>
            <a:r>
              <a:rPr sz="1200" b="1" dirty="0" err="1">
                <a:latin typeface="Arial Narrow"/>
                <a:cs typeface="Arial Narrow"/>
              </a:rPr>
              <a:t>ы</a:t>
            </a:r>
            <a:r>
              <a:rPr sz="1200" b="1" dirty="0">
                <a:latin typeface="Arial Narrow"/>
                <a:cs typeface="Arial Narrow"/>
              </a:rPr>
              <a:t> </a:t>
            </a:r>
            <a:endParaRPr lang="ru-RU" sz="1200" b="1" dirty="0" smtClean="0">
              <a:latin typeface="Arial Narrow"/>
              <a:cs typeface="Arial Narrow"/>
            </a:endParaRPr>
          </a:p>
          <a:p>
            <a:pPr marR="5080" algn="ctr">
              <a:lnSpc>
                <a:spcPts val="1500"/>
              </a:lnSpc>
            </a:pPr>
            <a:r>
              <a:rPr sz="1200" b="1" dirty="0" smtClean="0">
                <a:latin typeface="Arial Narrow"/>
                <a:cs typeface="Arial Narrow"/>
              </a:rPr>
              <a:t>в </a:t>
            </a:r>
            <a:r>
              <a:rPr lang="ru-RU" sz="1200" b="1" dirty="0" smtClean="0">
                <a:latin typeface="Arial Narrow"/>
                <a:cs typeface="Arial Narrow"/>
              </a:rPr>
              <a:t>Воронежской </a:t>
            </a:r>
            <a:r>
              <a:rPr lang="ru-RU" sz="1200" b="1" dirty="0" smtClean="0">
                <a:latin typeface="Arial Narrow"/>
                <a:cs typeface="Arial Narrow"/>
              </a:rPr>
              <a:t>области</a:t>
            </a:r>
            <a:r>
              <a:rPr sz="1200" b="1" dirty="0" smtClean="0">
                <a:latin typeface="Arial Narrow"/>
                <a:cs typeface="Arial Narrow"/>
              </a:rPr>
              <a:t> </a:t>
            </a:r>
            <a:r>
              <a:rPr sz="1200" b="1" spc="25" dirty="0" err="1" smtClean="0">
                <a:latin typeface="Arial Narrow"/>
                <a:cs typeface="Arial Narrow"/>
              </a:rPr>
              <a:t>с</a:t>
            </a:r>
            <a:r>
              <a:rPr sz="1200" b="1" spc="5" dirty="0" err="1" smtClean="0">
                <a:latin typeface="Arial Narrow"/>
                <a:cs typeface="Arial Narrow"/>
              </a:rPr>
              <a:t>о</a:t>
            </a:r>
            <a:r>
              <a:rPr sz="1200" b="1" spc="15" dirty="0" err="1" smtClean="0">
                <a:latin typeface="Arial Narrow"/>
                <a:cs typeface="Arial Narrow"/>
              </a:rPr>
              <a:t>с</a:t>
            </a:r>
            <a:r>
              <a:rPr sz="1200" b="1" dirty="0" err="1" smtClean="0">
                <a:latin typeface="Arial Narrow"/>
                <a:cs typeface="Arial Narrow"/>
              </a:rPr>
              <a:t>та</a:t>
            </a:r>
            <a:r>
              <a:rPr sz="1200" b="1" spc="5" dirty="0" err="1" smtClean="0">
                <a:latin typeface="Arial Narrow"/>
                <a:cs typeface="Arial Narrow"/>
              </a:rPr>
              <a:t>в</a:t>
            </a:r>
            <a:r>
              <a:rPr sz="1200" b="1" dirty="0" err="1" smtClean="0">
                <a:latin typeface="Arial Narrow"/>
                <a:cs typeface="Arial Narrow"/>
              </a:rPr>
              <a:t>ит</a:t>
            </a:r>
            <a:r>
              <a:rPr lang="ru-RU" sz="1200" b="1" dirty="0" smtClean="0">
                <a:latin typeface="Arial Narrow"/>
                <a:cs typeface="Arial Narrow"/>
              </a:rPr>
              <a:t>:</a:t>
            </a:r>
            <a:endParaRPr sz="1200" b="1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0650" y="4073245"/>
            <a:ext cx="2362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ru-RU" sz="2600" spc="385" dirty="0" smtClean="0">
                <a:latin typeface="Arial Black" pitchFamily="34" charset="0"/>
              </a:rPr>
              <a:t>4779 руб.</a:t>
            </a:r>
            <a:endParaRPr sz="2600" dirty="0">
              <a:latin typeface="Arial Black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86385" y="8633973"/>
            <a:ext cx="2571115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тысяч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по- 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100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85054" y="9541129"/>
            <a:ext cx="1549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312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spc="-10" dirty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31674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6 500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425450" y="10288457"/>
            <a:ext cx="6732050" cy="280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области</a:t>
            </a:r>
            <a:r>
              <a:rPr sz="900" b="1" dirty="0" smtClean="0">
                <a:latin typeface="Arial"/>
                <a:cs typeface="Arial"/>
              </a:rPr>
              <a:t>, </a:t>
            </a:r>
            <a:endParaRPr lang="ru-RU" sz="900" b="1" dirty="0" smtClean="0">
              <a:latin typeface="Arial"/>
              <a:cs typeface="Arial"/>
            </a:endParaRPr>
          </a:p>
          <a:p>
            <a:pPr marR="5080" algn="ctr">
              <a:lnSpc>
                <a:spcPct val="90900"/>
              </a:lnSpc>
            </a:pPr>
            <a:r>
              <a:rPr sz="900" b="1" spc="-15" dirty="0" err="1" smtClean="0">
                <a:latin typeface="Arial"/>
                <a:cs typeface="Arial"/>
              </a:rPr>
              <a:t>к</a:t>
            </a:r>
            <a:r>
              <a:rPr sz="900" b="1" spc="-25" dirty="0" err="1" smtClean="0">
                <a:latin typeface="Arial"/>
                <a:cs typeface="Arial"/>
              </a:rPr>
              <a:t>о</a:t>
            </a:r>
            <a:r>
              <a:rPr sz="900" b="1" spc="-15" dirty="0" err="1" smtClean="0">
                <a:latin typeface="Arial"/>
                <a:cs typeface="Arial"/>
              </a:rPr>
              <a:t>т</a:t>
            </a:r>
            <a:r>
              <a:rPr sz="900" b="1" dirty="0" err="1" smtClean="0">
                <a:latin typeface="Arial"/>
                <a:cs typeface="Arial"/>
              </a:rPr>
              <a:t>орый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9 747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100</Words>
  <Application>Microsoft Office PowerPoint</Application>
  <PresentationFormat>Произвольный</PresentationFormat>
  <Paragraphs>13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4779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7791руб.</dc:title>
  <cp:lastModifiedBy>Ветрова О.А. 046-2201</cp:lastModifiedBy>
  <cp:revision>15</cp:revision>
  <dcterms:created xsi:type="dcterms:W3CDTF">2021-06-30T17:54:57Z</dcterms:created>
  <dcterms:modified xsi:type="dcterms:W3CDTF">2021-07-01T09:18:38Z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